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0000"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896533" y="128010"/>
            <a:ext cx="4950491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Week-10 (Discussion)</a:t>
            </a:r>
            <a:endParaRPr b="0" i="0" sz="11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Apr, 2025</a:t>
            </a:r>
            <a:endParaRPr b="1" i="0" sz="4100" u="none" cap="none" strike="noStrike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1" y="122195"/>
            <a:ext cx="1477652" cy="14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1774" y="122195"/>
            <a:ext cx="1133573" cy="12696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0" y="1922667"/>
            <a:ext cx="7105227" cy="1915879"/>
          </a:xfrm>
          <a:prstGeom prst="rect">
            <a:avLst/>
          </a:prstGeom>
          <a:solidFill>
            <a:srgbClr val="FFE699">
              <a:alpha val="74509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48135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</a:t>
            </a:r>
            <a:endParaRPr b="0" i="0" sz="1800" u="none" cap="none" strike="noStrike">
              <a:solidFill>
                <a:srgbClr val="5481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Prof. Sudarshan Iyenger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Professor and Head of the 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IIT Ropar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" y="3965274"/>
            <a:ext cx="6440864" cy="1073756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Ayan Paul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PMRF Research Scholar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IIT Kharagpur</a:t>
            </a:r>
            <a:endParaRPr b="1" i="0" sz="15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920" y="1908914"/>
            <a:ext cx="3434080" cy="32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1" r="399" t="0"/>
          <a:stretch/>
        </p:blipFill>
        <p:spPr>
          <a:xfrm>
            <a:off x="0" y="0"/>
            <a:ext cx="8556713" cy="163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5262" r="48388" t="0"/>
          <a:stretch/>
        </p:blipFill>
        <p:spPr>
          <a:xfrm>
            <a:off x="163558" y="1417952"/>
            <a:ext cx="1489350" cy="13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5">
            <a:alphaModFix/>
          </a:blip>
          <a:srcRect b="4116" l="0" r="61807" t="0"/>
          <a:stretch/>
        </p:blipFill>
        <p:spPr>
          <a:xfrm>
            <a:off x="163558" y="2753140"/>
            <a:ext cx="1924350" cy="23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5">
            <a:alphaModFix/>
          </a:blip>
          <a:srcRect b="5407" l="53851" r="0" t="0"/>
          <a:stretch/>
        </p:blipFill>
        <p:spPr>
          <a:xfrm>
            <a:off x="2122834" y="2534478"/>
            <a:ext cx="2572577" cy="260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6">
            <a:alphaModFix/>
          </a:blip>
          <a:srcRect b="3328" l="13043" r="55498" t="1863"/>
          <a:stretch/>
        </p:blipFill>
        <p:spPr>
          <a:xfrm>
            <a:off x="4836490" y="2381278"/>
            <a:ext cx="1594127" cy="260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78597" l="53942" r="-290" t="-3117"/>
          <a:stretch/>
        </p:blipFill>
        <p:spPr>
          <a:xfrm>
            <a:off x="1421258" y="1560923"/>
            <a:ext cx="2376649" cy="522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633746" y="12437"/>
            <a:ext cx="983974" cy="2846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293707" y="1360062"/>
            <a:ext cx="1950991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vs. AlexNet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3930428" y="2013233"/>
            <a:ext cx="983974" cy="2846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7">
            <a:alphaModFix/>
          </a:blip>
          <a:srcRect b="32296" l="53910" r="1640" t="4344"/>
          <a:stretch/>
        </p:blipFill>
        <p:spPr>
          <a:xfrm>
            <a:off x="6430621" y="3511172"/>
            <a:ext cx="2146890" cy="162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6">
            <a:alphaModFix/>
          </a:blip>
          <a:srcRect b="56431" l="53301" r="-200" t="4078"/>
          <a:stretch/>
        </p:blipFill>
        <p:spPr>
          <a:xfrm>
            <a:off x="6180080" y="2191828"/>
            <a:ext cx="2376649" cy="108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8">
            <a:alphaModFix/>
          </a:blip>
          <a:srcRect b="0" l="16666" r="0" t="0"/>
          <a:stretch/>
        </p:blipFill>
        <p:spPr>
          <a:xfrm>
            <a:off x="8654600" y="3115100"/>
            <a:ext cx="489350" cy="13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/>
        </p:nvSpPr>
        <p:spPr>
          <a:xfrm>
            <a:off x="1379617" y="1208450"/>
            <a:ext cx="7197365" cy="311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Operation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input size, output size and filter size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(CNN)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CNN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CNNs (success stories on ImageNet)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Convolutional Neural Networks</a:t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1538924" y="283105"/>
            <a:ext cx="6066149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on which Week 10 Assignment Questions are based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-1" y="517217"/>
            <a:ext cx="9069495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an input image of size 1000×1000×10 where 10 refers to the number of channels (Such images do exist!). Suppose we want to apply a convolution operation on the entire image by sliding a kernel of size 1×1×d. What should be the depth d of the kernel?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0" y="1987500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3017817" y="4763840"/>
            <a:ext cx="1127463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1" name="Google Shape;221;p24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905" y="2447344"/>
            <a:ext cx="6887536" cy="5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905" y="3156000"/>
            <a:ext cx="7211431" cy="12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0" y="451753"/>
            <a:ext cx="8833402" cy="1577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87" l="-482" r="-412" t="-15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3236107" y="1321695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3017816" y="4763840"/>
            <a:ext cx="842983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4" name="Google Shape;234;p25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5" name="Google Shape;2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8" y="2194293"/>
            <a:ext cx="4754184" cy="201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203" y="1667944"/>
            <a:ext cx="3392612" cy="338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/>
        </p:nvSpPr>
        <p:spPr>
          <a:xfrm>
            <a:off x="0" y="33410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0" y="458905"/>
            <a:ext cx="8833402" cy="11464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statements about CNN is (are) true?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CNN is a feed-forward network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Weight sharing helps CNN layers to reduce the number of parameters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CNN is suitable only for natural images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shape of the input to the CNN network should be square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0" y="212025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4809347" cy="162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573" y="2571750"/>
            <a:ext cx="4154137" cy="138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-1" y="517216"/>
            <a:ext cx="9096588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an input image of size 100×100×1. Suppose that we used kernel of size 3×3, zero padding P=1 and stride value S=3. What will be the output dimension?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47413" y="1418762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017816" y="4763840"/>
            <a:ext cx="646557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0" name="Google Shape;260;p27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11187"/>
            <a:ext cx="4498597" cy="199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911187"/>
            <a:ext cx="4078717" cy="208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9828" y="4000693"/>
            <a:ext cx="2762636" cy="38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74442" y="2107044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3017816" y="4763840"/>
            <a:ext cx="76847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3" name="Google Shape;273;p28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4" name="Google Shape;274;p28"/>
          <p:cNvSpPr txBox="1"/>
          <p:nvPr/>
        </p:nvSpPr>
        <p:spPr>
          <a:xfrm>
            <a:off x="81774" y="448583"/>
            <a:ext cx="880483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an input image of size 100×100×3. Suppose that we use 10 kernels (filters) each of size 1×1, zero padding P=1 and stride value S=2. How many parameters are there? (assume no bias terms)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15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30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25" y="2542094"/>
            <a:ext cx="6687483" cy="212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60961" y="1917831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3017815" y="4763840"/>
            <a:ext cx="82943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6" name="Google Shape;286;p29"/>
          <p:cNvSpPr txBox="1"/>
          <p:nvPr/>
        </p:nvSpPr>
        <p:spPr>
          <a:xfrm>
            <a:off x="155299" y="467508"/>
            <a:ext cx="883340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statement is true about the size of filters in CNNs?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size of the filter does not affect the features it captures.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size of the filter only affects the computation time.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Larger filters capture more global features.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Smaller filters capture more local features.</a:t>
            </a:r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56659"/>
            <a:ext cx="4572000" cy="13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656659"/>
            <a:ext cx="4350308" cy="1136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47413" y="486760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motivation behind using multiple filters in one Convolution layer?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Reduced complexity of the network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Reduced size of the convolved image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Insufficient information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Each filter captures some feature of the image separately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47413" y="2225501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3017815" y="4763840"/>
            <a:ext cx="1411945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9" name="Google Shape;299;p30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" y="2678853"/>
            <a:ext cx="4385632" cy="117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9671" y="3570615"/>
            <a:ext cx="4452335" cy="117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/>
        </p:nvSpPr>
        <p:spPr>
          <a:xfrm>
            <a:off x="0" y="191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53627" y="169718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3017815" y="4763840"/>
            <a:ext cx="101231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1" name="Google Shape;311;p31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2" name="Google Shape;312;p31"/>
          <p:cNvSpPr txBox="1"/>
          <p:nvPr/>
        </p:nvSpPr>
        <p:spPr>
          <a:xfrm>
            <a:off x="123418" y="350037"/>
            <a:ext cx="8722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architectures has the highest no. of layers?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AlexNet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GoogleNet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ResNet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VGG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820" y="1870313"/>
            <a:ext cx="5319675" cy="276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2499" r="60700" t="14035"/>
          <a:stretch/>
        </p:blipFill>
        <p:spPr>
          <a:xfrm>
            <a:off x="0" y="476065"/>
            <a:ext cx="2075694" cy="18638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0" y="12112"/>
            <a:ext cx="2342922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Operation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37178" l="53809" r="0" t="0"/>
          <a:stretch/>
        </p:blipFill>
        <p:spPr>
          <a:xfrm>
            <a:off x="1608555" y="476065"/>
            <a:ext cx="2605195" cy="13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45378" t="0"/>
          <a:stretch/>
        </p:blipFill>
        <p:spPr>
          <a:xfrm>
            <a:off x="5088836" y="0"/>
            <a:ext cx="2390954" cy="21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5">
            <a:alphaModFix/>
          </a:blip>
          <a:srcRect b="0" l="1918" r="47059" t="4720"/>
          <a:stretch/>
        </p:blipFill>
        <p:spPr>
          <a:xfrm>
            <a:off x="132594" y="2716134"/>
            <a:ext cx="2951921" cy="229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6609" y="2763875"/>
            <a:ext cx="3674356" cy="125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3106" y="3995502"/>
            <a:ext cx="3281878" cy="108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2122" y="4018689"/>
            <a:ext cx="3281878" cy="108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4223060" y="2431471"/>
            <a:ext cx="2741454" cy="28466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 of Image Convolutions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46296" y="1793647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3" name="Google Shape;323;p32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4" name="Google Shape;324;p32"/>
          <p:cNvSpPr txBox="1"/>
          <p:nvPr/>
        </p:nvSpPr>
        <p:spPr>
          <a:xfrm>
            <a:off x="94827" y="470208"/>
            <a:ext cx="804727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purpose of guided backpropagation in CNNs?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train the CNN to improve its accuracy on a given task.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reduce the size of the input images in order to speed up computation.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visualize which pixels in an image are most important for a particular class prediction.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None of the above.</a:t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 rotWithShape="1">
          <a:blip r:embed="rId3">
            <a:alphaModFix/>
          </a:blip>
          <a:srcRect b="54650" l="0" r="0" t="0"/>
          <a:stretch/>
        </p:blipFill>
        <p:spPr>
          <a:xfrm>
            <a:off x="46296" y="2156847"/>
            <a:ext cx="4794061" cy="124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 b="-871" l="0" r="0" t="47997"/>
          <a:stretch/>
        </p:blipFill>
        <p:spPr>
          <a:xfrm>
            <a:off x="4246607" y="3416571"/>
            <a:ext cx="4897394" cy="148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/>
        </p:nvSpPr>
        <p:spPr>
          <a:xfrm>
            <a:off x="-1" y="12527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54544" y="177458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-1" y="4763840"/>
            <a:ext cx="2817743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3301083" y="4771806"/>
            <a:ext cx="790010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>
            <a:off x="2964542" y="4944930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7" name="Google Shape;337;p33"/>
          <p:cNvSpPr txBox="1"/>
          <p:nvPr/>
        </p:nvSpPr>
        <p:spPr>
          <a:xfrm>
            <a:off x="54544" y="419482"/>
            <a:ext cx="84595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statements is true regarding the occlusion experiment in a CNN?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 technique used to prevent overfitting in deep learning models.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used to increase the number of filters in a convolutional layer.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used to determine the importance of each feature map in the output of the network.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involves masking a portion of the input image with a patch of zeroes.</a:t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19" y="2380687"/>
            <a:ext cx="4159993" cy="922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3"/>
          <p:cNvGrpSpPr/>
          <p:nvPr/>
        </p:nvGrpSpPr>
        <p:grpSpPr>
          <a:xfrm>
            <a:off x="4284312" y="2358249"/>
            <a:ext cx="4856480" cy="2365769"/>
            <a:chOff x="4284312" y="2358249"/>
            <a:chExt cx="4856480" cy="2365769"/>
          </a:xfrm>
        </p:grpSpPr>
        <p:pic>
          <p:nvPicPr>
            <p:cNvPr id="340" name="Google Shape;340;p33"/>
            <p:cNvPicPr preferRelativeResize="0"/>
            <p:nvPr/>
          </p:nvPicPr>
          <p:blipFill rotWithShape="1">
            <a:blip r:embed="rId4">
              <a:alphaModFix/>
            </a:blip>
            <a:srcRect b="0" l="0" r="0" t="39633"/>
            <a:stretch/>
          </p:blipFill>
          <p:spPr>
            <a:xfrm>
              <a:off x="4284312" y="3480617"/>
              <a:ext cx="4856480" cy="1243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3"/>
            <p:cNvPicPr preferRelativeResize="0"/>
            <p:nvPr/>
          </p:nvPicPr>
          <p:blipFill rotWithShape="1">
            <a:blip r:embed="rId4">
              <a:alphaModFix/>
            </a:blip>
            <a:srcRect b="51654" l="77057" r="13459" t="39795"/>
            <a:stretch/>
          </p:blipFill>
          <p:spPr>
            <a:xfrm>
              <a:off x="4524586" y="2521090"/>
              <a:ext cx="460587" cy="176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3"/>
            <p:cNvPicPr preferRelativeResize="0"/>
            <p:nvPr/>
          </p:nvPicPr>
          <p:blipFill rotWithShape="1">
            <a:blip r:embed="rId4">
              <a:alphaModFix/>
            </a:blip>
            <a:srcRect b="92094" l="0" r="5857" t="1"/>
            <a:stretch/>
          </p:blipFill>
          <p:spPr>
            <a:xfrm>
              <a:off x="4287520" y="2358249"/>
              <a:ext cx="4572000" cy="162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24586" y="2734572"/>
              <a:ext cx="4233334" cy="66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38389" l="52969" r="0" t="2233"/>
          <a:stretch/>
        </p:blipFill>
        <p:spPr>
          <a:xfrm>
            <a:off x="2049656" y="300338"/>
            <a:ext cx="3044628" cy="18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1231" l="40835" r="0" t="3147"/>
          <a:stretch/>
        </p:blipFill>
        <p:spPr>
          <a:xfrm>
            <a:off x="6548787" y="64605"/>
            <a:ext cx="2474835" cy="233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2307" l="0" r="52456" t="530"/>
          <a:stretch/>
        </p:blipFill>
        <p:spPr>
          <a:xfrm>
            <a:off x="0" y="295817"/>
            <a:ext cx="1880888" cy="185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6553" l="5555" r="67283" t="1116"/>
          <a:stretch/>
        </p:blipFill>
        <p:spPr>
          <a:xfrm>
            <a:off x="5367130" y="64605"/>
            <a:ext cx="1181657" cy="23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120378" y="2256309"/>
            <a:ext cx="5029477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input size, output size and filter size 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 b="6762" l="48059" r="0" t="1525"/>
          <a:stretch/>
        </p:blipFill>
        <p:spPr>
          <a:xfrm>
            <a:off x="2635116" y="2673625"/>
            <a:ext cx="2266473" cy="230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0" r="64771" t="0"/>
          <a:stretch/>
        </p:blipFill>
        <p:spPr>
          <a:xfrm>
            <a:off x="512404" y="2569695"/>
            <a:ext cx="1537252" cy="250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6">
            <a:alphaModFix/>
          </a:blip>
          <a:srcRect b="0" l="0" r="58020" t="0"/>
          <a:stretch/>
        </p:blipFill>
        <p:spPr>
          <a:xfrm>
            <a:off x="5550377" y="2569695"/>
            <a:ext cx="2299155" cy="230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1687308" y="-3207"/>
            <a:ext cx="1291134" cy="284663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Maps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51988" r="0" t="0"/>
          <a:stretch/>
        </p:blipFill>
        <p:spPr>
          <a:xfrm>
            <a:off x="0" y="773489"/>
            <a:ext cx="2855128" cy="162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38448" l="52763" r="0" t="0"/>
          <a:stretch/>
        </p:blipFill>
        <p:spPr>
          <a:xfrm>
            <a:off x="4204251" y="603787"/>
            <a:ext cx="2755608" cy="184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23159" l="0" r="70697" t="17316"/>
          <a:stretch/>
        </p:blipFill>
        <p:spPr>
          <a:xfrm>
            <a:off x="2855128" y="1240565"/>
            <a:ext cx="1249603" cy="69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49803" t="0"/>
          <a:stretch/>
        </p:blipFill>
        <p:spPr>
          <a:xfrm>
            <a:off x="7059379" y="603787"/>
            <a:ext cx="1821089" cy="186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5">
            <a:alphaModFix/>
          </a:blip>
          <a:srcRect b="52050" l="52574" r="3135" t="0"/>
          <a:stretch/>
        </p:blipFill>
        <p:spPr>
          <a:xfrm>
            <a:off x="0" y="2961601"/>
            <a:ext cx="2723322" cy="15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b="0" l="0" r="50151" t="0"/>
          <a:stretch/>
        </p:blipFill>
        <p:spPr>
          <a:xfrm>
            <a:off x="2680341" y="2961601"/>
            <a:ext cx="2044863" cy="210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6">
            <a:alphaModFix/>
          </a:blip>
          <a:srcRect b="1626" l="6650" r="59846" t="467"/>
          <a:stretch/>
        </p:blipFill>
        <p:spPr>
          <a:xfrm>
            <a:off x="7502513" y="2675442"/>
            <a:ext cx="1530628" cy="245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6">
            <a:alphaModFix/>
          </a:blip>
          <a:srcRect b="42005" l="53804" r="0" t="2625"/>
          <a:stretch/>
        </p:blipFill>
        <p:spPr>
          <a:xfrm>
            <a:off x="4892212" y="3095045"/>
            <a:ext cx="2513333" cy="1650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4104731" y="98577"/>
            <a:ext cx="1291134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361661" y="2552063"/>
            <a:ext cx="1291134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364052" y="2468059"/>
            <a:ext cx="1291134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14699" l="3153" r="2088" t="27829"/>
          <a:stretch/>
        </p:blipFill>
        <p:spPr>
          <a:xfrm>
            <a:off x="3110948" y="140407"/>
            <a:ext cx="4989442" cy="565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0" y="0"/>
            <a:ext cx="3018167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35" y="731994"/>
            <a:ext cx="3934408" cy="225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5">
            <a:alphaModFix/>
          </a:blip>
          <a:srcRect b="0" l="0" r="0" t="4378"/>
          <a:stretch/>
        </p:blipFill>
        <p:spPr>
          <a:xfrm>
            <a:off x="4075043" y="783960"/>
            <a:ext cx="3934408" cy="225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25656" l="6449" r="14523" t="53037"/>
          <a:stretch/>
        </p:blipFill>
        <p:spPr>
          <a:xfrm>
            <a:off x="1003852" y="3159459"/>
            <a:ext cx="6142383" cy="31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7">
            <a:alphaModFix/>
          </a:blip>
          <a:srcRect b="0" l="0" r="46058" t="0"/>
          <a:stretch/>
        </p:blipFill>
        <p:spPr>
          <a:xfrm>
            <a:off x="0" y="3548186"/>
            <a:ext cx="1561670" cy="152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b="27416" l="53945" r="0" t="17942"/>
          <a:stretch/>
        </p:blipFill>
        <p:spPr>
          <a:xfrm>
            <a:off x="1694086" y="3548186"/>
            <a:ext cx="2380958" cy="148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664" y="169206"/>
            <a:ext cx="4134884" cy="241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82" y="2887317"/>
            <a:ext cx="4154679" cy="22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8664" y="2803745"/>
            <a:ext cx="4196479" cy="23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6">
            <a:alphaModFix/>
          </a:blip>
          <a:srcRect b="11440" l="0" r="57563" t="6978"/>
          <a:stretch/>
        </p:blipFill>
        <p:spPr>
          <a:xfrm>
            <a:off x="262638" y="428692"/>
            <a:ext cx="1784079" cy="182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 b="1137" l="53281" r="567" t="5542"/>
          <a:stretch/>
        </p:blipFill>
        <p:spPr>
          <a:xfrm>
            <a:off x="2522250" y="315567"/>
            <a:ext cx="2099785" cy="22561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3763251" y="17703"/>
            <a:ext cx="1958752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Sparse Connectivity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4015172" y="2658067"/>
            <a:ext cx="1454909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Sharing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38944" l="0" r="0" t="0"/>
          <a:stretch/>
        </p:blipFill>
        <p:spPr>
          <a:xfrm>
            <a:off x="1233287" y="378185"/>
            <a:ext cx="6677425" cy="2193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2578284" y="13122"/>
            <a:ext cx="3987431" cy="28466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 Convolutional Neural Network looks like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31914"/>
            <a:ext cx="4005470" cy="240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1453464" y="2571750"/>
            <a:ext cx="854463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62156" l="0" r="60486" t="2317"/>
          <a:stretch/>
        </p:blipFill>
        <p:spPr>
          <a:xfrm>
            <a:off x="4353339" y="2990812"/>
            <a:ext cx="1630017" cy="8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5">
            <a:alphaModFix/>
          </a:blip>
          <a:srcRect b="62236" l="51662" r="0" t="0"/>
          <a:stretch/>
        </p:blipFill>
        <p:spPr>
          <a:xfrm>
            <a:off x="6331225" y="2856413"/>
            <a:ext cx="2477195" cy="11073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5903993" y="2589582"/>
            <a:ext cx="1291937" cy="28466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CNN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 b="22136" l="53920" r="388" t="40099"/>
          <a:stretch/>
        </p:blipFill>
        <p:spPr>
          <a:xfrm>
            <a:off x="4224130" y="3927800"/>
            <a:ext cx="2341585" cy="11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5">
            <a:alphaModFix/>
          </a:blip>
          <a:srcRect b="-1" l="272" r="51389" t="68661"/>
          <a:stretch/>
        </p:blipFill>
        <p:spPr>
          <a:xfrm>
            <a:off x="6448470" y="4021996"/>
            <a:ext cx="2477195" cy="91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1" y="0"/>
            <a:ext cx="3269974" cy="3154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CNNs (success stories on ImageNet) 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4057" l="5656" r="8651" t="5582"/>
          <a:stretch/>
        </p:blipFill>
        <p:spPr>
          <a:xfrm>
            <a:off x="1" y="385016"/>
            <a:ext cx="4204252" cy="20164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4678369" y="30778"/>
            <a:ext cx="1698960" cy="2846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 vs. ZFNet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1231" l="0" r="0" t="3706"/>
          <a:stretch/>
        </p:blipFill>
        <p:spPr>
          <a:xfrm>
            <a:off x="4353130" y="315441"/>
            <a:ext cx="4704380" cy="261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5">
            <a:alphaModFix/>
          </a:blip>
          <a:srcRect b="46117" l="0" r="0" t="1001"/>
          <a:stretch/>
        </p:blipFill>
        <p:spPr>
          <a:xfrm>
            <a:off x="0" y="3529135"/>
            <a:ext cx="5006360" cy="136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5">
            <a:alphaModFix/>
          </a:blip>
          <a:srcRect b="4599" l="2773" r="4712" t="58757"/>
          <a:stretch/>
        </p:blipFill>
        <p:spPr>
          <a:xfrm>
            <a:off x="5097497" y="3657600"/>
            <a:ext cx="3960013" cy="8089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0" y="2998205"/>
            <a:ext cx="983974" cy="2846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VGGNet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92780" y="38282"/>
            <a:ext cx="2196546" cy="315441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behind GoogleNet</a:t>
            </a:r>
            <a:endParaRPr b="1"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2457" l="54092" r="0" t="4021"/>
          <a:stretch/>
        </p:blipFill>
        <p:spPr>
          <a:xfrm>
            <a:off x="3081130" y="262965"/>
            <a:ext cx="2325757" cy="230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16184" l="0" r="50938" t="0"/>
          <a:stretch/>
        </p:blipFill>
        <p:spPr>
          <a:xfrm>
            <a:off x="92780" y="420686"/>
            <a:ext cx="2799522" cy="233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4">
            <a:alphaModFix/>
          </a:blip>
          <a:srcRect b="15587" l="54092" r="0" t="3587"/>
          <a:stretch/>
        </p:blipFill>
        <p:spPr>
          <a:xfrm>
            <a:off x="5771329" y="262965"/>
            <a:ext cx="2650420" cy="196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5">
            <a:alphaModFix/>
          </a:blip>
          <a:srcRect b="20254" l="0" r="72506" t="0"/>
          <a:stretch/>
        </p:blipFill>
        <p:spPr>
          <a:xfrm>
            <a:off x="92780" y="2742629"/>
            <a:ext cx="1093304" cy="198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5">
            <a:alphaModFix/>
          </a:blip>
          <a:srcRect b="0" l="47186" r="0" t="2225"/>
          <a:stretch/>
        </p:blipFill>
        <p:spPr>
          <a:xfrm>
            <a:off x="1391478" y="2706682"/>
            <a:ext cx="2016843" cy="233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6">
            <a:alphaModFix/>
          </a:blip>
          <a:srcRect b="55592" l="0" r="48616" t="0"/>
          <a:stretch/>
        </p:blipFill>
        <p:spPr>
          <a:xfrm>
            <a:off x="3613715" y="2752259"/>
            <a:ext cx="2363008" cy="114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6">
            <a:alphaModFix/>
          </a:blip>
          <a:srcRect b="0" l="53702" r="0" t="0"/>
          <a:stretch/>
        </p:blipFill>
        <p:spPr>
          <a:xfrm>
            <a:off x="6251699" y="2409898"/>
            <a:ext cx="2253489" cy="273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